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F3685-47AA-4A37-BD43-1144CBDB28C0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6B99-7A43-4ADE-B343-AC17D1B06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674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F3685-47AA-4A37-BD43-1144CBDB28C0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6B99-7A43-4ADE-B343-AC17D1B06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203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F3685-47AA-4A37-BD43-1144CBDB28C0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6B99-7A43-4ADE-B343-AC17D1B06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622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F3685-47AA-4A37-BD43-1144CBDB28C0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6B99-7A43-4ADE-B343-AC17D1B06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83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F3685-47AA-4A37-BD43-1144CBDB28C0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6B99-7A43-4ADE-B343-AC17D1B06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41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F3685-47AA-4A37-BD43-1144CBDB28C0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6B99-7A43-4ADE-B343-AC17D1B06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36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F3685-47AA-4A37-BD43-1144CBDB28C0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6B99-7A43-4ADE-B343-AC17D1B06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721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F3685-47AA-4A37-BD43-1144CBDB28C0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6B99-7A43-4ADE-B343-AC17D1B06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357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F3685-47AA-4A37-BD43-1144CBDB28C0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6B99-7A43-4ADE-B343-AC17D1B06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586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F3685-47AA-4A37-BD43-1144CBDB28C0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6B99-7A43-4ADE-B343-AC17D1B06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055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F3685-47AA-4A37-BD43-1144CBDB28C0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76B99-7A43-4ADE-B343-AC17D1B06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301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F3685-47AA-4A37-BD43-1144CBDB28C0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76B99-7A43-4ADE-B343-AC17D1B06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619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8"/>
          <a:stretch/>
        </p:blipFill>
        <p:spPr bwMode="auto">
          <a:xfrm flipH="1">
            <a:off x="5032248" y="0"/>
            <a:ext cx="4111752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8325"/>
            <a:ext cx="4343400" cy="458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" y="304800"/>
            <a:ext cx="8305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err="1" smtClean="0">
                <a:latin typeface="Brady Bunch Remastered" pitchFamily="34" charset="0"/>
              </a:rPr>
              <a:t>Créez</a:t>
            </a:r>
            <a:r>
              <a:rPr lang="en-US" sz="6600" dirty="0" smtClean="0">
                <a:latin typeface="Brady Bunch Remastered" pitchFamily="34" charset="0"/>
              </a:rPr>
              <a:t> </a:t>
            </a:r>
            <a:r>
              <a:rPr lang="en-US" sz="6600" dirty="0" err="1" smtClean="0">
                <a:latin typeface="Brady Bunch Remastered" pitchFamily="34" charset="0"/>
              </a:rPr>
              <a:t>une</a:t>
            </a:r>
            <a:r>
              <a:rPr lang="en-US" sz="6600" dirty="0" smtClean="0">
                <a:latin typeface="Brady Bunch Remastered" pitchFamily="34" charset="0"/>
              </a:rPr>
              <a:t> </a:t>
            </a:r>
            <a:r>
              <a:rPr lang="en-US" sz="6600" dirty="0" err="1" smtClean="0">
                <a:latin typeface="Brady Bunch Remastered" pitchFamily="34" charset="0"/>
              </a:rPr>
              <a:t>bande</a:t>
            </a:r>
            <a:r>
              <a:rPr lang="en-US" sz="6600" dirty="0" smtClean="0">
                <a:latin typeface="Brady Bunch Remastered" pitchFamily="34" charset="0"/>
              </a:rPr>
              <a:t> </a:t>
            </a:r>
            <a:r>
              <a:rPr lang="en-US" sz="6600" dirty="0" err="1" smtClean="0">
                <a:latin typeface="Brady Bunch Remastered" pitchFamily="34" charset="0"/>
              </a:rPr>
              <a:t>dessinée</a:t>
            </a:r>
            <a:endParaRPr lang="en-US" sz="6600" dirty="0">
              <a:latin typeface="Brady Bunch Remaster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5464" y="1412482"/>
            <a:ext cx="83058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Brady Bunch Remastered" pitchFamily="34" charset="0"/>
              </a:rPr>
              <a:t>You have been hired to create the main characters for a new French comic.  There will be one main character and two supporting characters.  The two “side-kicks” are very similar to each other – they look similar and have similar personalities.  Draw your three characters and write 5 sentences to describe the main character, and 5 sentences to describe the side-kicks.</a:t>
            </a:r>
            <a:endParaRPr lang="en-US" sz="36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706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8"/>
          <a:stretch/>
        </p:blipFill>
        <p:spPr bwMode="auto">
          <a:xfrm flipH="1">
            <a:off x="5032248" y="0"/>
            <a:ext cx="4111752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8325"/>
            <a:ext cx="4343400" cy="458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" y="304800"/>
            <a:ext cx="830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err="1" smtClean="0">
                <a:latin typeface="Brady Bunch Remastered" pitchFamily="34" charset="0"/>
              </a:rPr>
              <a:t>Présentez</a:t>
            </a:r>
            <a:r>
              <a:rPr lang="en-US" sz="6000" dirty="0" smtClean="0">
                <a:latin typeface="Brady Bunch Remastered" pitchFamily="34" charset="0"/>
              </a:rPr>
              <a:t> la </a:t>
            </a:r>
            <a:r>
              <a:rPr lang="en-US" sz="6000" dirty="0" err="1" smtClean="0">
                <a:latin typeface="Brady Bunch Remastered" pitchFamily="34" charset="0"/>
              </a:rPr>
              <a:t>bande</a:t>
            </a:r>
            <a:r>
              <a:rPr lang="en-US" sz="6000" dirty="0" smtClean="0">
                <a:latin typeface="Brady Bunch Remastered" pitchFamily="34" charset="0"/>
              </a:rPr>
              <a:t> </a:t>
            </a:r>
            <a:r>
              <a:rPr lang="en-US" sz="6000" dirty="0" err="1" smtClean="0">
                <a:latin typeface="Brady Bunch Remastered" pitchFamily="34" charset="0"/>
              </a:rPr>
              <a:t>dessinée</a:t>
            </a:r>
            <a:endParaRPr lang="en-US" sz="6000" dirty="0">
              <a:latin typeface="Brady Bunch Remaster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12482"/>
            <a:ext cx="9144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rady Bunch Remastered" pitchFamily="34" charset="0"/>
              </a:rPr>
              <a:t>Vous présentez à un petit groupe.</a:t>
            </a:r>
          </a:p>
          <a:p>
            <a:pPr algn="ctr"/>
            <a:endParaRPr lang="fr-FR" sz="3600" dirty="0" smtClean="0">
              <a:latin typeface="Brady Bunch Remastered" pitchFamily="34" charset="0"/>
            </a:endParaRPr>
          </a:p>
          <a:p>
            <a:pPr algn="ctr"/>
            <a:r>
              <a:rPr lang="fr-FR" sz="3600" dirty="0" smtClean="0">
                <a:latin typeface="Brady Bunch Remastered" pitchFamily="34" charset="0"/>
              </a:rPr>
              <a:t>Lisez les 10 phrases au groupe.</a:t>
            </a:r>
          </a:p>
          <a:p>
            <a:pPr algn="ctr"/>
            <a:endParaRPr lang="fr-FR" sz="3600" dirty="0">
              <a:latin typeface="Brady Bunch Remastered" pitchFamily="34" charset="0"/>
            </a:endParaRPr>
          </a:p>
          <a:p>
            <a:pPr algn="ctr"/>
            <a:r>
              <a:rPr lang="fr-FR" sz="3600" dirty="0" smtClean="0">
                <a:latin typeface="Brady Bunch Remastered" pitchFamily="34" charset="0"/>
              </a:rPr>
              <a:t>Votez pour la bande dessinée préférée.</a:t>
            </a:r>
          </a:p>
          <a:p>
            <a:pPr algn="ctr"/>
            <a:r>
              <a:rPr lang="fr-FR" sz="3600" dirty="0" smtClean="0">
                <a:latin typeface="Brady Bunch Remastered" pitchFamily="34" charset="0"/>
              </a:rPr>
              <a:t>**</a:t>
            </a:r>
            <a:r>
              <a:rPr lang="fr-FR" sz="3600" i="1" dirty="0" smtClean="0">
                <a:latin typeface="Brady Bunch Remastered" pitchFamily="34" charset="0"/>
              </a:rPr>
              <a:t>You </a:t>
            </a:r>
            <a:r>
              <a:rPr lang="fr-FR" sz="3600" i="1" dirty="0" err="1" smtClean="0">
                <a:latin typeface="Brady Bunch Remastered" pitchFamily="34" charset="0"/>
              </a:rPr>
              <a:t>can’t</a:t>
            </a:r>
            <a:r>
              <a:rPr lang="fr-FR" sz="3600" i="1" dirty="0" smtClean="0">
                <a:latin typeface="Brady Bunch Remastered" pitchFamily="34" charset="0"/>
              </a:rPr>
              <a:t> vote for </a:t>
            </a:r>
            <a:r>
              <a:rPr lang="fr-FR" sz="3600" i="1" dirty="0" err="1" smtClean="0">
                <a:latin typeface="Brady Bunch Remastered" pitchFamily="34" charset="0"/>
              </a:rPr>
              <a:t>your</a:t>
            </a:r>
            <a:r>
              <a:rPr lang="fr-FR" sz="3600" i="1" dirty="0" smtClean="0">
                <a:latin typeface="Brady Bunch Remastered" pitchFamily="34" charset="0"/>
              </a:rPr>
              <a:t> </a:t>
            </a:r>
            <a:r>
              <a:rPr lang="fr-FR" sz="3600" i="1" dirty="0" err="1" smtClean="0">
                <a:latin typeface="Brady Bunch Remastered" pitchFamily="34" charset="0"/>
              </a:rPr>
              <a:t>own</a:t>
            </a:r>
            <a:r>
              <a:rPr lang="fr-FR" sz="3600" dirty="0" smtClean="0">
                <a:latin typeface="Brady Bunch Remastered" pitchFamily="34" charset="0"/>
              </a:rPr>
              <a:t>**</a:t>
            </a:r>
          </a:p>
          <a:p>
            <a:pPr algn="ctr"/>
            <a:endParaRPr lang="fr-FR" sz="3600" dirty="0">
              <a:latin typeface="Brady Bunch Remastered" pitchFamily="34" charset="0"/>
            </a:endParaRPr>
          </a:p>
          <a:p>
            <a:pPr algn="ctr"/>
            <a:r>
              <a:rPr lang="fr-FR" sz="3600" dirty="0" smtClean="0">
                <a:latin typeface="Brady Bunch Remastered" pitchFamily="34" charset="0"/>
              </a:rPr>
              <a:t>Les champions des petits groupes présentent à la classe et nous choisissons les grand champions.</a:t>
            </a:r>
            <a:endParaRPr lang="fr-FR" sz="36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2488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121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Brady Bunch Remastered</vt:lpstr>
      <vt:lpstr>Calibri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2013-01-31T12:19:49Z</dcterms:created>
  <dcterms:modified xsi:type="dcterms:W3CDTF">2014-02-11T12:44:12Z</dcterms:modified>
</cp:coreProperties>
</file>